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23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Provo Canyon: Substation Cut (2005)</a:t>
            </a: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Rebecca Black, Michael Freeman, Lizzy Roper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Information	</a:t>
            </a: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Cut slope 1:1.33 H:V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Maximum height of 100 ft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40 ft silt with gravel and cobbles over dense sandy gravel and cobbles; underneath these layers is the Manning Canyon shale zone. 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Cohesion assumed negligible for all layers</a:t>
            </a:r>
            <a:endParaRPr/>
          </a:p>
          <a:p>
            <a: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Unit weight of 130 pcf for top two layers, 120 pcf for shale layer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00" y="1831372"/>
            <a:ext cx="4784675" cy="22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0675" y="1831374"/>
            <a:ext cx="3383623" cy="22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UTEXAS Analysis</a:t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176" y="1032125"/>
            <a:ext cx="5867649" cy="38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prevent future slides, a berm was placed in front of the slope failure and through the Manning Canyon Shale zone that was found.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 provide a lasting fix, the upper portion of the slope was laid back to relieve loading.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Temporary soil nails were used during the removal of the failure zone. 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Much was learned about construction in zones of Manning Canyon Shale and about soil types in Provo Canyon area.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56150" y="2114700"/>
            <a:ext cx="28317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Questions?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7500" y="11161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2005 a project was underway to widen a 5.2-mile stretch of US-189 from two to four lanes; a two mile portion of the roadway needed to be  completely realigned.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Provo River on one side of the highway, and steep slopes on the other side.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major prehistoric landslide occurred in a nearby area called the Hoover Slide.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 underlying material consisted of Manning Canyon Shale, which has a low friction angle and negligible cohesion.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297500" y="2114700"/>
            <a:ext cx="18327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</a:t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499" y="285550"/>
            <a:ext cx="5105826" cy="45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842900" y="1904850"/>
            <a:ext cx="3001800" cy="13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and Proposed Alignments</a:t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650" y="368013"/>
            <a:ext cx="3939048" cy="44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804075" y="413200"/>
            <a:ext cx="6222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Limits of the Hoover Slide Area (Looking West)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650" y="1470175"/>
            <a:ext cx="5341824" cy="31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Substation </a:t>
            </a:r>
            <a:r>
              <a:rPr lang="en" dirty="0"/>
              <a:t>Cut Proposed Design</a:t>
            </a:r>
            <a:endParaRPr dirty="0"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15 foot soils nails at 8 foot triangular spacing to stabilize the slope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Slope stability was conducted to determine the requirements for a Factor of Safety greater than 1.25.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588075" y="2311900"/>
            <a:ext cx="29724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Substation </a:t>
            </a:r>
            <a:r>
              <a:rPr lang="en" dirty="0"/>
              <a:t>Cut (Looking Southwest)</a:t>
            </a:r>
            <a:endParaRPr dirty="0"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4200" y="1166450"/>
            <a:ext cx="5748100" cy="32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48075" y="1892275"/>
            <a:ext cx="2637900" cy="24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Substation </a:t>
            </a:r>
            <a:r>
              <a:rPr lang="en" dirty="0"/>
              <a:t>Cut Failure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December 24, 2005</a:t>
            </a:r>
            <a:endParaRPr sz="1800" dirty="0"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400" y="595975"/>
            <a:ext cx="5275975" cy="39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 Scarp at Saddle Cut</a:t>
            </a: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813" y="1163325"/>
            <a:ext cx="4748384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On-screen Show (16:9)</PresentationFormat>
  <Paragraphs>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Montserrat</vt:lpstr>
      <vt:lpstr>Lato</vt:lpstr>
      <vt:lpstr>Focus</vt:lpstr>
      <vt:lpstr>Provo Canyon: Substation Cut (2005)</vt:lpstr>
      <vt:lpstr>Background</vt:lpstr>
      <vt:lpstr>Location</vt:lpstr>
      <vt:lpstr>Current and Proposed Alignments</vt:lpstr>
      <vt:lpstr>Limits of the Hoover Slide Area (Looking West) </vt:lpstr>
      <vt:lpstr>Substation Cut Proposed Design</vt:lpstr>
      <vt:lpstr>Substation Cut (Looking Southwest)</vt:lpstr>
      <vt:lpstr>Substation Cut Failure   December 24, 2005</vt:lpstr>
      <vt:lpstr>Head Scarp at Saddle Cut</vt:lpstr>
      <vt:lpstr>Analysis Information </vt:lpstr>
      <vt:lpstr>Analysis</vt:lpstr>
      <vt:lpstr>UTEXAS Analysis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Provo Canyon: Substation Cut (2005)</dc:title>
  <cp:lastModifiedBy>Rebecca Black</cp:lastModifiedBy>
  <cp:revision>1</cp:revision>
  <dcterms:modified xsi:type="dcterms:W3CDTF">2018-04-10T23:26:35Z</dcterms:modified>
</cp:coreProperties>
</file>